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7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348" r:id="rId18"/>
    <p:sldId id="351" r:id="rId19"/>
    <p:sldId id="350" r:id="rId20"/>
    <p:sldId id="387" r:id="rId21"/>
    <p:sldId id="388" r:id="rId22"/>
    <p:sldId id="389" r:id="rId23"/>
    <p:sldId id="391" r:id="rId24"/>
    <p:sldId id="392" r:id="rId25"/>
    <p:sldId id="390" r:id="rId26"/>
    <p:sldId id="272" r:id="rId27"/>
    <p:sldId id="290" r:id="rId28"/>
    <p:sldId id="352" r:id="rId29"/>
    <p:sldId id="354" r:id="rId30"/>
    <p:sldId id="380" r:id="rId31"/>
    <p:sldId id="355" r:id="rId32"/>
    <p:sldId id="356" r:id="rId33"/>
    <p:sldId id="357" r:id="rId34"/>
    <p:sldId id="381" r:id="rId35"/>
    <p:sldId id="384" r:id="rId36"/>
    <p:sldId id="358" r:id="rId37"/>
    <p:sldId id="360" r:id="rId38"/>
    <p:sldId id="359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70" r:id="rId48"/>
    <p:sldId id="371" r:id="rId49"/>
    <p:sldId id="382" r:id="rId50"/>
    <p:sldId id="385" r:id="rId51"/>
    <p:sldId id="386" r:id="rId52"/>
    <p:sldId id="383" r:id="rId53"/>
    <p:sldId id="280" r:id="rId54"/>
    <p:sldId id="326" r:id="rId55"/>
    <p:sldId id="32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>
        <p:scale>
          <a:sx n="108" d="100"/>
          <a:sy n="108" d="100"/>
        </p:scale>
        <p:origin x="-2312" y="-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687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and Awareness as Mechanism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Attention, in the form of sensory enhancement, acts at the level of stimulus features, spatial features, and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need models that can help us understand the mechanism of attention and awareness.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686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1616749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 to Discriminate (Aware)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6138" y="4450158"/>
            <a:ext cx="3516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Unable to Discriminate  (Un-Aware)</a:t>
            </a:r>
          </a:p>
          <a:p>
            <a:endParaRPr lang="en-US" dirty="0"/>
          </a:p>
          <a:p>
            <a:pPr algn="ctr"/>
            <a:r>
              <a:rPr lang="en-US" dirty="0" smtClean="0"/>
              <a:t>A difference </a:t>
            </a:r>
            <a:r>
              <a:rPr lang="en-US" i="1" dirty="0" smtClean="0"/>
              <a:t>does</a:t>
            </a:r>
            <a:r>
              <a:rPr lang="en-US" dirty="0" smtClean="0"/>
              <a:t> exist—despite </a:t>
            </a:r>
          </a:p>
          <a:p>
            <a:pPr algn="ctr"/>
            <a:r>
              <a:rPr lang="en-US" dirty="0" smtClean="0"/>
              <a:t>a lack of awareness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484584"/>
            <a:ext cx="3805259" cy="5888832"/>
            <a:chOff x="609600" y="511969"/>
            <a:chExt cx="3805259" cy="58888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11969"/>
              <a:ext cx="3797373" cy="263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54615"/>
              <a:ext cx="3805259" cy="264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724183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551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06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84" y="457200"/>
            <a:ext cx="6400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52400"/>
            <a:ext cx="6400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88428" y="2533650"/>
            <a:ext cx="202324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58316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5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807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819400"/>
            <a:ext cx="838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ontrast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5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95400" y="3657600"/>
            <a:ext cx="0" cy="19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2667000"/>
            <a:ext cx="0" cy="2209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6000" y="16764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1066800"/>
            <a:ext cx="0" cy="2514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ohernce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8382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0292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pic>
        <p:nvPicPr>
          <p:cNvPr id="9" name="Picture 8" descr="thresholdPlot_Acro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399"/>
            <a:ext cx="5029200" cy="59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attention and awareness are dissociable, we might expect to see dissociated neural correlates.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5299</TotalTime>
  <Words>912</Words>
  <Application>Microsoft Macintosh PowerPoint</Application>
  <PresentationFormat>On-screen Show (4:3)</PresentationFormat>
  <Paragraphs>247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139</cp:revision>
  <dcterms:created xsi:type="dcterms:W3CDTF">2015-02-02T04:45:42Z</dcterms:created>
  <dcterms:modified xsi:type="dcterms:W3CDTF">2015-04-13T19:27:31Z</dcterms:modified>
</cp:coreProperties>
</file>